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</p:sldMasterIdLst>
  <p:sldIdLst>
    <p:sldId id="257" r:id="rId6"/>
  </p:sldIdLst>
  <p:sldSz cx="51206400" cy="2560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00099-0108-4D6B-BC39-3C69CF619172}" v="6" dt="2025-07-23T18:36:01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28" d="100"/>
          <a:sy n="28" d="100"/>
        </p:scale>
        <p:origin x="3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en Wong" userId="42214400-6183-47ff-878c-d995c3f97cc0" providerId="ADAL" clId="{D2F00099-0108-4D6B-BC39-3C69CF619172}"/>
    <pc:docChg chg="modSld modMainMaster">
      <pc:chgData name="Brien Wong" userId="42214400-6183-47ff-878c-d995c3f97cc0" providerId="ADAL" clId="{D2F00099-0108-4D6B-BC39-3C69CF619172}" dt="2025-07-23T18:37:31.811" v="155" actId="1035"/>
      <pc:docMkLst>
        <pc:docMk/>
      </pc:docMkLst>
      <pc:sldChg chg="modSp mod">
        <pc:chgData name="Brien Wong" userId="42214400-6183-47ff-878c-d995c3f97cc0" providerId="ADAL" clId="{D2F00099-0108-4D6B-BC39-3C69CF619172}" dt="2025-07-23T18:37:31.811" v="155" actId="1035"/>
        <pc:sldMkLst>
          <pc:docMk/>
          <pc:sldMk cId="776149866" sldId="257"/>
        </pc:sldMkLst>
        <pc:spChg chg="mod">
          <ac:chgData name="Brien Wong" userId="42214400-6183-47ff-878c-d995c3f97cc0" providerId="ADAL" clId="{D2F00099-0108-4D6B-BC39-3C69CF619172}" dt="2025-07-23T18:36:48.441" v="132" actId="1036"/>
          <ac:spMkLst>
            <pc:docMk/>
            <pc:sldMk cId="776149866" sldId="257"/>
            <ac:spMk id="2" creationId="{1CDFE447-B07E-41BE-9970-61C0D039F5BB}"/>
          </ac:spMkLst>
        </pc:spChg>
        <pc:spChg chg="mod">
          <ac:chgData name="Brien Wong" userId="42214400-6183-47ff-878c-d995c3f97cc0" providerId="ADAL" clId="{D2F00099-0108-4D6B-BC39-3C69CF619172}" dt="2025-07-23T18:37:31.811" v="155" actId="1035"/>
          <ac:spMkLst>
            <pc:docMk/>
            <pc:sldMk cId="776149866" sldId="257"/>
            <ac:spMk id="3" creationId="{F1CBF8CB-ABA6-4EF7-843C-61A2B334F975}"/>
          </ac:spMkLst>
        </pc:spChg>
        <pc:spChg chg="mod">
          <ac:chgData name="Brien Wong" userId="42214400-6183-47ff-878c-d995c3f97cc0" providerId="ADAL" clId="{D2F00099-0108-4D6B-BC39-3C69CF619172}" dt="2025-07-23T18:37:31.811" v="155" actId="1035"/>
          <ac:spMkLst>
            <pc:docMk/>
            <pc:sldMk cId="776149866" sldId="257"/>
            <ac:spMk id="4" creationId="{F802568F-92AD-416D-ACAA-9A175AA5230E}"/>
          </ac:spMkLst>
        </pc:spChg>
        <pc:spChg chg="mod">
          <ac:chgData name="Brien Wong" userId="42214400-6183-47ff-878c-d995c3f97cc0" providerId="ADAL" clId="{D2F00099-0108-4D6B-BC39-3C69CF619172}" dt="2025-07-23T18:36:48.441" v="132" actId="1036"/>
          <ac:spMkLst>
            <pc:docMk/>
            <pc:sldMk cId="776149866" sldId="257"/>
            <ac:spMk id="6" creationId="{C179DF3B-6D59-415B-86CF-A29BFDA3C4ED}"/>
          </ac:spMkLst>
        </pc:spChg>
        <pc:spChg chg="mod">
          <ac:chgData name="Brien Wong" userId="42214400-6183-47ff-878c-d995c3f97cc0" providerId="ADAL" clId="{D2F00099-0108-4D6B-BC39-3C69CF619172}" dt="2025-07-23T18:37:12.618" v="134" actId="14100"/>
          <ac:spMkLst>
            <pc:docMk/>
            <pc:sldMk cId="776149866" sldId="257"/>
            <ac:spMk id="7" creationId="{E651A0F4-B4A5-F4EF-11FC-92F210A2B9C5}"/>
          </ac:spMkLst>
        </pc:spChg>
        <pc:picChg chg="mod">
          <ac:chgData name="Brien Wong" userId="42214400-6183-47ff-878c-d995c3f97cc0" providerId="ADAL" clId="{D2F00099-0108-4D6B-BC39-3C69CF619172}" dt="2025-07-23T18:36:38.912" v="121" actId="1076"/>
          <ac:picMkLst>
            <pc:docMk/>
            <pc:sldMk cId="776149866" sldId="257"/>
            <ac:picMk id="5" creationId="{C67C364E-3F16-4983-827A-6B7649F623B8}"/>
          </ac:picMkLst>
        </pc:picChg>
      </pc:sldChg>
      <pc:sldMasterChg chg="modSp modSldLayout">
        <pc:chgData name="Brien Wong" userId="42214400-6183-47ff-878c-d995c3f97cc0" providerId="ADAL" clId="{D2F00099-0108-4D6B-BC39-3C69CF619172}" dt="2025-07-23T18:30:25.445" v="0"/>
        <pc:sldMasterMkLst>
          <pc:docMk/>
          <pc:sldMasterMk cId="3541246372" sldId="2147483660"/>
        </pc:sldMasterMkLst>
        <pc:spChg chg="mod">
          <ac:chgData name="Brien Wong" userId="42214400-6183-47ff-878c-d995c3f97cc0" providerId="ADAL" clId="{D2F00099-0108-4D6B-BC39-3C69CF619172}" dt="2025-07-23T18:30:25.445" v="0"/>
          <ac:spMkLst>
            <pc:docMk/>
            <pc:sldMasterMk cId="3541246372" sldId="2147483660"/>
            <ac:spMk id="2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0:25.445" v="0"/>
          <ac:spMkLst>
            <pc:docMk/>
            <pc:sldMasterMk cId="3541246372" sldId="2147483660"/>
            <ac:spMk id="3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0:25.445" v="0"/>
          <ac:spMkLst>
            <pc:docMk/>
            <pc:sldMasterMk cId="3541246372" sldId="2147483660"/>
            <ac:spMk id="4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0:25.445" v="0"/>
          <ac:spMkLst>
            <pc:docMk/>
            <pc:sldMasterMk cId="3541246372" sldId="2147483660"/>
            <ac:spMk id="5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0:25.445" v="0"/>
          <ac:spMkLst>
            <pc:docMk/>
            <pc:sldMasterMk cId="3541246372" sldId="2147483660"/>
            <ac:spMk id="6" creationId="{00000000-0000-0000-0000-000000000000}"/>
          </ac:spMkLst>
        </pc:sp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898350987" sldId="2147483661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898350987" sldId="2147483661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898350987" sldId="2147483661"/>
              <ac:spMk id="3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3531739374" sldId="2147483663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3531739374" sldId="2147483663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3531739374" sldId="2147483663"/>
              <ac:spMk id="3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1722840392" sldId="2147483664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722840392" sldId="2147483664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722840392" sldId="2147483664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1951215899" sldId="2147483665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951215899" sldId="2147483665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951215899" sldId="2147483665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951215899" sldId="2147483665"/>
              <ac:spMk id="4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951215899" sldId="2147483665"/>
              <ac:spMk id="5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951215899" sldId="2147483665"/>
              <ac:spMk id="6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1255668112" sldId="2147483668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255668112" sldId="2147483668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255668112" sldId="2147483668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1255668112" sldId="2147483668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2248963938" sldId="2147483669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2248963938" sldId="2147483669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2248963938" sldId="2147483669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2248963938" sldId="2147483669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0:25.445" v="0"/>
          <pc:sldLayoutMkLst>
            <pc:docMk/>
            <pc:sldMasterMk cId="3541246372" sldId="2147483660"/>
            <pc:sldLayoutMk cId="3276016600" sldId="2147483671"/>
          </pc:sldLayoutMkLst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3276016600" sldId="2147483671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0:25.445" v="0"/>
            <ac:spMkLst>
              <pc:docMk/>
              <pc:sldMasterMk cId="3541246372" sldId="2147483660"/>
              <pc:sldLayoutMk cId="3276016600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Brien Wong" userId="42214400-6183-47ff-878c-d995c3f97cc0" providerId="ADAL" clId="{D2F00099-0108-4D6B-BC39-3C69CF619172}" dt="2025-07-23T18:35:46.694" v="1"/>
        <pc:sldMasterMkLst>
          <pc:docMk/>
          <pc:sldMasterMk cId="1049309026" sldId="2147483672"/>
        </pc:sldMasterMkLst>
        <pc:spChg chg="mod">
          <ac:chgData name="Brien Wong" userId="42214400-6183-47ff-878c-d995c3f97cc0" providerId="ADAL" clId="{D2F00099-0108-4D6B-BC39-3C69CF619172}" dt="2025-07-23T18:35:46.694" v="1"/>
          <ac:spMkLst>
            <pc:docMk/>
            <pc:sldMasterMk cId="1049309026" sldId="2147483672"/>
            <ac:spMk id="2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5:46.694" v="1"/>
          <ac:spMkLst>
            <pc:docMk/>
            <pc:sldMasterMk cId="1049309026" sldId="2147483672"/>
            <ac:spMk id="3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5:46.694" v="1"/>
          <ac:spMkLst>
            <pc:docMk/>
            <pc:sldMasterMk cId="1049309026" sldId="2147483672"/>
            <ac:spMk id="4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5:46.694" v="1"/>
          <ac:spMkLst>
            <pc:docMk/>
            <pc:sldMasterMk cId="1049309026" sldId="2147483672"/>
            <ac:spMk id="5" creationId="{00000000-0000-0000-0000-000000000000}"/>
          </ac:spMkLst>
        </pc:spChg>
        <pc:spChg chg="mod">
          <ac:chgData name="Brien Wong" userId="42214400-6183-47ff-878c-d995c3f97cc0" providerId="ADAL" clId="{D2F00099-0108-4D6B-BC39-3C69CF619172}" dt="2025-07-23T18:35:46.694" v="1"/>
          <ac:spMkLst>
            <pc:docMk/>
            <pc:sldMasterMk cId="1049309026" sldId="2147483672"/>
            <ac:spMk id="6" creationId="{00000000-0000-0000-0000-000000000000}"/>
          </ac:spMkLst>
        </pc:sp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934223078" sldId="2147483673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934223078" sldId="2147483673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934223078" sldId="2147483673"/>
              <ac:spMk id="3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2864692398" sldId="2147483675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864692398" sldId="2147483675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864692398" sldId="2147483675"/>
              <ac:spMk id="3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4275050758" sldId="2147483676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4275050758" sldId="2147483676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4275050758" sldId="2147483676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2369474053" sldId="2147483677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369474053" sldId="2147483677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369474053" sldId="2147483677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369474053" sldId="2147483677"/>
              <ac:spMk id="4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369474053" sldId="2147483677"/>
              <ac:spMk id="5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369474053" sldId="2147483677"/>
              <ac:spMk id="6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1149662312" sldId="2147483680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1149662312" sldId="2147483680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1149662312" sldId="2147483680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1149662312" sldId="2147483680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4277674473" sldId="2147483681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4277674473" sldId="2147483681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4277674473" sldId="2147483681"/>
              <ac:spMk id="3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4277674473" sldId="2147483681"/>
              <ac:spMk id="4" creationId="{00000000-0000-0000-0000-000000000000}"/>
            </ac:spMkLst>
          </pc:spChg>
        </pc:sldLayoutChg>
        <pc:sldLayoutChg chg="modSp">
          <pc:chgData name="Brien Wong" userId="42214400-6183-47ff-878c-d995c3f97cc0" providerId="ADAL" clId="{D2F00099-0108-4D6B-BC39-3C69CF619172}" dt="2025-07-23T18:35:46.694" v="1"/>
          <pc:sldLayoutMkLst>
            <pc:docMk/>
            <pc:sldMasterMk cId="1049309026" sldId="2147483672"/>
            <pc:sldLayoutMk cId="2807214354" sldId="2147483683"/>
          </pc:sldLayoutMkLst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807214354" sldId="2147483683"/>
              <ac:spMk id="2" creationId="{00000000-0000-0000-0000-000000000000}"/>
            </ac:spMkLst>
          </pc:spChg>
          <pc:spChg chg="mod">
            <ac:chgData name="Brien Wong" userId="42214400-6183-47ff-878c-d995c3f97cc0" providerId="ADAL" clId="{D2F00099-0108-4D6B-BC39-3C69CF619172}" dt="2025-07-23T18:35:46.694" v="1"/>
            <ac:spMkLst>
              <pc:docMk/>
              <pc:sldMasterMk cId="1049309026" sldId="2147483672"/>
              <pc:sldLayoutMk cId="2807214354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190155"/>
            <a:ext cx="38404800" cy="8913707"/>
          </a:xfrm>
        </p:spPr>
        <p:txBody>
          <a:bodyPr anchor="b"/>
          <a:lstStyle>
            <a:lvl1pPr algn="ctr"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447609"/>
            <a:ext cx="38404800" cy="6181511"/>
          </a:xfrm>
        </p:spPr>
        <p:txBody>
          <a:bodyPr/>
          <a:lstStyle>
            <a:lvl1pPr marL="0" indent="0" algn="ctr">
              <a:buNone/>
              <a:defRPr sz="8960"/>
            </a:lvl1pPr>
            <a:lvl2pPr marL="1706865" indent="0" algn="ctr">
              <a:buNone/>
              <a:defRPr sz="7467"/>
            </a:lvl2pPr>
            <a:lvl3pPr marL="3413730" indent="0" algn="ctr">
              <a:buNone/>
              <a:defRPr sz="6720"/>
            </a:lvl3pPr>
            <a:lvl4pPr marL="5120594" indent="0" algn="ctr">
              <a:buNone/>
              <a:defRPr sz="5973"/>
            </a:lvl4pPr>
            <a:lvl5pPr marL="6827459" indent="0" algn="ctr">
              <a:buNone/>
              <a:defRPr sz="5973"/>
            </a:lvl5pPr>
            <a:lvl6pPr marL="8534324" indent="0" algn="ctr">
              <a:buNone/>
              <a:defRPr sz="5973"/>
            </a:lvl6pPr>
            <a:lvl7pPr marL="10241189" indent="0" algn="ctr">
              <a:buNone/>
              <a:defRPr sz="5973"/>
            </a:lvl7pPr>
            <a:lvl8pPr marL="11948053" indent="0" algn="ctr">
              <a:buNone/>
              <a:defRPr sz="5973"/>
            </a:lvl8pPr>
            <a:lvl9pPr marL="13654918" indent="0" algn="ctr">
              <a:buNone/>
              <a:defRPr sz="5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6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363133"/>
            <a:ext cx="11041380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363133"/>
            <a:ext cx="32484060" cy="21697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1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383024"/>
            <a:ext cx="44165520" cy="10650218"/>
          </a:xfrm>
        </p:spPr>
        <p:txBody>
          <a:bodyPr anchor="b"/>
          <a:lstStyle>
            <a:lvl1pPr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133997"/>
            <a:ext cx="44165520" cy="5600698"/>
          </a:xfrm>
        </p:spPr>
        <p:txBody>
          <a:bodyPr/>
          <a:lstStyle>
            <a:lvl1pPr marL="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1pPr>
            <a:lvl2pPr marL="1706865" indent="0">
              <a:buNone/>
              <a:defRPr sz="7467">
                <a:solidFill>
                  <a:schemeClr val="tx1">
                    <a:tint val="75000"/>
                  </a:schemeClr>
                </a:solidFill>
              </a:defRPr>
            </a:lvl2pPr>
            <a:lvl3pPr marL="341373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12059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4pPr>
            <a:lvl5pPr marL="682745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5pPr>
            <a:lvl6pPr marL="853432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6pPr>
            <a:lvl7pPr marL="1024118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7pPr>
            <a:lvl8pPr marL="11948053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8pPr>
            <a:lvl9pPr marL="13654918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6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63135"/>
            <a:ext cx="4416552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276342"/>
            <a:ext cx="21662705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352280"/>
            <a:ext cx="21662705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276342"/>
            <a:ext cx="21769390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352280"/>
            <a:ext cx="2176939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1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686388"/>
            <a:ext cx="25923240" cy="18194867"/>
          </a:xfrm>
        </p:spPr>
        <p:txBody>
          <a:bodyPr/>
          <a:lstStyle>
            <a:lvl1pPr>
              <a:defRPr sz="11947"/>
            </a:lvl1pPr>
            <a:lvl2pPr>
              <a:defRPr sz="10453"/>
            </a:lvl2pPr>
            <a:lvl3pPr>
              <a:defRPr sz="8960"/>
            </a:lvl3pPr>
            <a:lvl4pPr>
              <a:defRPr sz="7467"/>
            </a:lvl4pPr>
            <a:lvl5pPr>
              <a:defRPr sz="7467"/>
            </a:lvl5pPr>
            <a:lvl6pPr>
              <a:defRPr sz="7467"/>
            </a:lvl6pPr>
            <a:lvl7pPr>
              <a:defRPr sz="7467"/>
            </a:lvl7pPr>
            <a:lvl8pPr>
              <a:defRPr sz="7467"/>
            </a:lvl8pPr>
            <a:lvl9pPr>
              <a:defRPr sz="7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9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686388"/>
            <a:ext cx="25923240" cy="18194867"/>
          </a:xfrm>
        </p:spPr>
        <p:txBody>
          <a:bodyPr anchor="t"/>
          <a:lstStyle>
            <a:lvl1pPr marL="0" indent="0">
              <a:buNone/>
              <a:defRPr sz="11947"/>
            </a:lvl1pPr>
            <a:lvl2pPr marL="1706865" indent="0">
              <a:buNone/>
              <a:defRPr sz="10453"/>
            </a:lvl2pPr>
            <a:lvl3pPr marL="3413730" indent="0">
              <a:buNone/>
              <a:defRPr sz="8960"/>
            </a:lvl3pPr>
            <a:lvl4pPr marL="5120594" indent="0">
              <a:buNone/>
              <a:defRPr sz="7467"/>
            </a:lvl4pPr>
            <a:lvl5pPr marL="6827459" indent="0">
              <a:buNone/>
              <a:defRPr sz="7467"/>
            </a:lvl5pPr>
            <a:lvl6pPr marL="8534324" indent="0">
              <a:buNone/>
              <a:defRPr sz="7467"/>
            </a:lvl6pPr>
            <a:lvl7pPr marL="10241189" indent="0">
              <a:buNone/>
              <a:defRPr sz="7467"/>
            </a:lvl7pPr>
            <a:lvl8pPr marL="11948053" indent="0">
              <a:buNone/>
              <a:defRPr sz="7467"/>
            </a:lvl8pPr>
            <a:lvl9pPr marL="13654918" indent="0">
              <a:buNone/>
              <a:defRPr sz="7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7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63135"/>
            <a:ext cx="4416552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815667"/>
            <a:ext cx="4416552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3730375"/>
            <a:ext cx="1152144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8928-BA17-4115-8AC9-7D852A384B66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3730375"/>
            <a:ext cx="1152144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37FE-583A-4454-826D-1A06D878A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4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13730" rtl="0" eaLnBrk="1" latinLnBrk="0" hangingPunct="1">
        <a:lnSpc>
          <a:spcPct val="90000"/>
        </a:lnSpc>
        <a:spcBef>
          <a:spcPct val="0"/>
        </a:spcBef>
        <a:buNone/>
        <a:defRPr sz="164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3432" indent="-853432" algn="l" defTabSz="3413730" rtl="0" eaLnBrk="1" latinLnBrk="0" hangingPunct="1">
        <a:lnSpc>
          <a:spcPct val="90000"/>
        </a:lnSpc>
        <a:spcBef>
          <a:spcPts val="3733"/>
        </a:spcBef>
        <a:buFont typeface="Arial" panose="020B0604020202020204" pitchFamily="34" charset="0"/>
        <a:buChar char="•"/>
        <a:defRPr sz="10453" kern="1200">
          <a:solidFill>
            <a:schemeClr val="tx1"/>
          </a:solidFill>
          <a:latin typeface="+mn-lt"/>
          <a:ea typeface="+mn-ea"/>
          <a:cs typeface="+mn-cs"/>
        </a:defRPr>
      </a:lvl1pPr>
      <a:lvl2pPr marL="256029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2pPr>
      <a:lvl3pPr marL="4267162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3pPr>
      <a:lvl4pPr marL="597402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768089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938775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109462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48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4508350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5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41373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3pPr>
      <a:lvl4pPr marL="512059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682745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853432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024118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1948053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3654918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447-B07E-41BE-9970-61C0D039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59" y="3508521"/>
            <a:ext cx="38339362" cy="20114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640" b="1" dirty="0"/>
              <a:t>Effects of Heat Stress on Pharmacokinetics of Anti-inflammatory Drugs</a:t>
            </a:r>
            <a:br>
              <a:rPr lang="en-US" sz="8640" dirty="0"/>
            </a:br>
            <a:r>
              <a:rPr lang="en-US" sz="8640" dirty="0"/>
              <a:t>2023 Research Accelerator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BF8CB-ABA6-4EF7-843C-61A2B334F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80295" y="14234474"/>
            <a:ext cx="18653760" cy="978822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040" b="1" dirty="0"/>
              <a:t>Research Area:	</a:t>
            </a:r>
            <a:r>
              <a:rPr lang="en-US" sz="5040" dirty="0"/>
              <a:t>Exercise Pharmacology</a:t>
            </a:r>
          </a:p>
          <a:p>
            <a:pPr marL="0" indent="0">
              <a:buNone/>
            </a:pPr>
            <a:r>
              <a:rPr lang="en-US" sz="5040" b="1" dirty="0"/>
              <a:t>Research Question</a:t>
            </a:r>
            <a:r>
              <a:rPr lang="en-US" sz="5040" dirty="0"/>
              <a:t>:  Does heat stress impair normal drug pharmacokinetics of commonly prescribed anti-inflammatory drugs?</a:t>
            </a:r>
          </a:p>
          <a:p>
            <a:pPr marL="0" indent="0">
              <a:buNone/>
            </a:pPr>
            <a:r>
              <a:rPr lang="en-US" sz="5040" b="1" dirty="0"/>
              <a:t>Background Rationale:</a:t>
            </a:r>
          </a:p>
          <a:p>
            <a:r>
              <a:rPr lang="en-US" sz="5040" dirty="0"/>
              <a:t> </a:t>
            </a:r>
          </a:p>
          <a:p>
            <a:r>
              <a:rPr lang="en-US" sz="5040" dirty="0"/>
              <a:t> </a:t>
            </a:r>
          </a:p>
          <a:p>
            <a:r>
              <a:rPr lang="en-US" sz="5040" dirty="0"/>
              <a:t> </a:t>
            </a:r>
          </a:p>
          <a:p>
            <a:endParaRPr lang="en-US" sz="504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2568F-92AD-416D-ACAA-9A175AA52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82695" y="14173211"/>
            <a:ext cx="18653760" cy="982728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040" b="1" dirty="0"/>
              <a:t>Proposed Approach:</a:t>
            </a:r>
          </a:p>
          <a:p>
            <a:r>
              <a:rPr lang="en-US" sz="5040" b="1" dirty="0"/>
              <a:t> </a:t>
            </a:r>
          </a:p>
          <a:p>
            <a:r>
              <a:rPr lang="en-US" sz="5040" b="1" dirty="0"/>
              <a:t> </a:t>
            </a:r>
          </a:p>
          <a:p>
            <a:r>
              <a:rPr lang="en-US" sz="5040" b="1" dirty="0"/>
              <a:t> </a:t>
            </a:r>
          </a:p>
          <a:p>
            <a:endParaRPr lang="en-US" sz="5040" b="1" dirty="0"/>
          </a:p>
          <a:p>
            <a:pPr marL="0" indent="0">
              <a:buNone/>
            </a:pPr>
            <a:endParaRPr lang="en-US" sz="5040" b="1" dirty="0"/>
          </a:p>
          <a:p>
            <a:pPr marL="0" indent="0">
              <a:buNone/>
            </a:pPr>
            <a:r>
              <a:rPr lang="en-US" sz="5040" b="1" dirty="0"/>
              <a:t>Potential Impact:  </a:t>
            </a:r>
          </a:p>
          <a:p>
            <a:pPr marL="0" indent="0">
              <a:buNone/>
            </a:pPr>
            <a:endParaRPr lang="en-US" sz="5040" b="1" dirty="0"/>
          </a:p>
          <a:p>
            <a:pPr marL="0" indent="0">
              <a:buNone/>
            </a:pPr>
            <a:endParaRPr lang="en-US" sz="6480" dirty="0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C67C364E-3F16-4983-827A-6B7649F623B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92" t="5394" r="11553" b="91030"/>
          <a:stretch/>
        </p:blipFill>
        <p:spPr bwMode="auto">
          <a:xfrm>
            <a:off x="717106" y="618673"/>
            <a:ext cx="14190069" cy="20114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79DF3B-6D59-415B-86CF-A29BFDA3C4ED}"/>
              </a:ext>
            </a:extLst>
          </p:cNvPr>
          <p:cNvSpPr txBox="1"/>
          <p:nvPr/>
        </p:nvSpPr>
        <p:spPr>
          <a:xfrm>
            <a:off x="5580300" y="10515329"/>
            <a:ext cx="3569888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800" i="1" dirty="0"/>
              <a:t>The above headers are requested of all presenters.</a:t>
            </a:r>
          </a:p>
          <a:p>
            <a:r>
              <a:rPr lang="en-US" sz="4800" i="1" dirty="0"/>
              <a:t>Below is a layout example. Feel free to be creative &amp;/or add more headers, we request each presenter to address the headers in the example below, if possible.  Graphics are welcomed and encouraged.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1A0F4-B4A5-F4EF-11FC-92F210A2B9C5}"/>
              </a:ext>
            </a:extLst>
          </p:cNvPr>
          <p:cNvSpPr txBox="1"/>
          <p:nvPr/>
        </p:nvSpPr>
        <p:spPr>
          <a:xfrm>
            <a:off x="5580295" y="6125000"/>
            <a:ext cx="40475210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760" dirty="0"/>
              <a:t>Principal Investigator:  I. Jacobs, Faculty of Kinesiology &amp; Physical Education, University of Toronto 	</a:t>
            </a:r>
            <a:br>
              <a:rPr lang="en-US" sz="5760" dirty="0"/>
            </a:br>
            <a:r>
              <a:rPr lang="en-US" sz="5760" dirty="0"/>
              <a:t>Co-Investigator(s):  	Z. Babar, Women’s College Hospital &amp; </a:t>
            </a:r>
            <a:r>
              <a:rPr lang="en-US" sz="5760" dirty="0" err="1"/>
              <a:t>Temerty</a:t>
            </a:r>
            <a:r>
              <a:rPr lang="en-US" sz="5760" dirty="0"/>
              <a:t> Faculty of Medicine, University of Toronto</a:t>
            </a:r>
          </a:p>
          <a:p>
            <a:r>
              <a:rPr lang="en-US" sz="5760" dirty="0"/>
              <a:t>													M. Ali, Faculty of Kinesiology &amp; Physical Education, York University</a:t>
            </a:r>
            <a:br>
              <a:rPr lang="en-US" sz="5760" dirty="0"/>
            </a:br>
            <a:r>
              <a:rPr lang="en-US" sz="5760" dirty="0"/>
              <a:t>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77614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893c25-4c45-435c-b9a7-a9851ef60a93">
      <Terms xmlns="http://schemas.microsoft.com/office/infopath/2007/PartnerControls"/>
    </lcf76f155ced4ddcb4097134ff3c332f>
    <TaxCatchAll xmlns="16252915-3310-439b-afad-43bfb3e769de" xsi:nil="true"/>
    <_dlc_DocId xmlns="16252915-3310-439b-afad-43bfb3e769de">EJ22HFJTV32W-2080296886-81036</_dlc_DocId>
    <_dlc_DocIdUrl xmlns="16252915-3310-439b-afad-43bfb3e769de">
      <Url>https://utoronto.sharepoint.com/sites/001T_MEDCPDBrienConferenceManagement/_layouts/15/DocIdRedir.aspx?ID=EJ22HFJTV32W-2080296886-81036</Url>
      <Description>EJ22HFJTV32W-2080296886-81036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C64F70AE602A46BBC6DE8BCCB312F3" ma:contentTypeVersion="18" ma:contentTypeDescription="Create a new document." ma:contentTypeScope="" ma:versionID="1f7920ae6ae5734a6b3f4013f87a56a1">
  <xsd:schema xmlns:xsd="http://www.w3.org/2001/XMLSchema" xmlns:xs="http://www.w3.org/2001/XMLSchema" xmlns:p="http://schemas.microsoft.com/office/2006/metadata/properties" xmlns:ns2="6f893c25-4c45-435c-b9a7-a9851ef60a93" xmlns:ns3="16252915-3310-439b-afad-43bfb3e769de" targetNamespace="http://schemas.microsoft.com/office/2006/metadata/properties" ma:root="true" ma:fieldsID="dcfc706209c08d95496ca936e5845f68" ns2:_="" ns3:_="">
    <xsd:import namespace="6f893c25-4c45-435c-b9a7-a9851ef60a93"/>
    <xsd:import namespace="16252915-3310-439b-afad-43bfb3e76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3:_dlc_DocId" minOccurs="0"/>
                <xsd:element ref="ns3:_dlc_DocIdUrl" minOccurs="0"/>
                <xsd:element ref="ns3:_dlc_DocIdPersistId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93c25-4c45-435c-b9a7-a9851ef60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252915-3310-439b-afad-43bfb3e76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2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6" nillable="true" ma:displayName="Taxonomy Catch All Column" ma:hidden="true" ma:list="{09e268eb-b1ac-4e17-a07b-4e1773efa297}" ma:internalName="TaxCatchAll" ma:showField="CatchAllData" ma:web="16252915-3310-439b-afad-43bfb3e76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349585-B267-43DE-8B66-58AA36E447D0}">
  <ds:schemaRefs>
    <ds:schemaRef ds:uri="http://schemas.microsoft.com/office/2006/metadata/properties"/>
    <ds:schemaRef ds:uri="http://schemas.microsoft.com/office/infopath/2007/PartnerControls"/>
    <ds:schemaRef ds:uri="6f893c25-4c45-435c-b9a7-a9851ef60a93"/>
    <ds:schemaRef ds:uri="16252915-3310-439b-afad-43bfb3e769de"/>
  </ds:schemaRefs>
</ds:datastoreItem>
</file>

<file path=customXml/itemProps2.xml><?xml version="1.0" encoding="utf-8"?>
<ds:datastoreItem xmlns:ds="http://schemas.openxmlformats.org/officeDocument/2006/customXml" ds:itemID="{8FC19601-DA33-4F08-AA0F-93F65B40F7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95C763-D49B-4D1A-8205-9388B5B118C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0690595-C2A9-4166-878B-AE998AB162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93c25-4c45-435c-b9a7-a9851ef60a93"/>
    <ds:schemaRef ds:uri="16252915-3310-439b-afad-43bfb3e76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167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Effects of Heat Stress on Pharmacokinetics of Anti-inflammatory Drugs 2023 Research Accelerator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 Jacobs</dc:creator>
  <cp:lastModifiedBy>Brien Wong</cp:lastModifiedBy>
  <cp:revision>13</cp:revision>
  <dcterms:created xsi:type="dcterms:W3CDTF">2023-07-31T18:02:43Z</dcterms:created>
  <dcterms:modified xsi:type="dcterms:W3CDTF">2025-07-23T18:37:38Z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0x0101003DC64F70AE602A46BBC6DE8BCCB312F3</vt:lpwstr>
  </property>
  <property fmtid="{D5CDD505-2E9C-101B-9397-08002B2CF9AE}" pid="3" name="_dlc_DocIdItemGuid">
    <vt:lpwstr>d8561713-dcc0-4c1d-b911-2deafed4973f</vt:lpwstr>
  </property>
  <property fmtid="{D5CDD505-2E9C-101B-9397-08002B2CF9AE}" pid="4" name="MediaServiceImageTags">
    <vt:lpwstr/>
  </property>
</Properties>
</file>